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61" r:id="rId17"/>
    <p:sldId id="265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A3AFC69-97FB-4EEC-B116-D1029F502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9FA9459-EF2D-4202-A8B7-DFA67641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53B9AB3-08A9-477F-AD4B-94E99B10C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8EA9D6B-378C-4C28-A67E-A0A56F46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6CCAE8-EA5B-4920-8408-A7244641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217202B-3521-483E-9D3B-0B4D6221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DA3B4B3-40A5-44B7-B35D-D4EBD1AB5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C87A41E-FE50-4359-BE7C-C9DFE7A42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119</Words>
  <Application>Microsoft Office PowerPoint</Application>
  <PresentationFormat>Widescreen</PresentationFormat>
  <Paragraphs>13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50</cp:revision>
  <dcterms:created xsi:type="dcterms:W3CDTF">2020-07-03T22:32:05Z</dcterms:created>
  <dcterms:modified xsi:type="dcterms:W3CDTF">2020-07-04T23:42:16Z</dcterms:modified>
</cp:coreProperties>
</file>